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8" r:id="rId4"/>
    <p:sldId id="25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68"/>
    <p:restoredTop sz="94692"/>
  </p:normalViewPr>
  <p:slideViewPr>
    <p:cSldViewPr snapToGrid="0" snapToObjects="1">
      <p:cViewPr varScale="1">
        <p:scale>
          <a:sx n="140" d="100"/>
          <a:sy n="140" d="100"/>
        </p:scale>
        <p:origin x="21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CC1F7-0B9C-4B45-9814-544DBC0488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1760E-57BA-3B49-A5B7-186D21AA9A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D33371-F3B0-3541-B36F-E0807E779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7267A-566C-E046-99B0-587FD6BD95CE}" type="datetimeFigureOut">
              <a:rPr lang="en-US" smtClean="0"/>
              <a:t>3/7/20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60F38-69A4-8144-8B3D-E56E2403E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7697E-5D66-D545-87AD-7DBB8BED7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F1D0F-EC5D-F443-86DE-A493966A5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922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93B1B-E9AA-F145-8CE1-CDBE56D71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382878-F366-4745-A12F-42D31F5FA9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A71EC-F2A9-8D4A-B241-3D33A8788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7267A-566C-E046-99B0-587FD6BD95CE}" type="datetimeFigureOut">
              <a:rPr lang="en-US" smtClean="0"/>
              <a:t>3/7/20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E9972B-149B-2543-B97E-3AC35EBB7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EFBDB-4BFE-3944-B372-FC7564952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F1D0F-EC5D-F443-86DE-A493966A5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4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050A2D-329A-0B46-A810-CBEA9730F5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CB396B-D022-4A4D-A2D4-0B4698E653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4DC64-EDCA-A54D-90C0-6D0F72DD6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7267A-566C-E046-99B0-587FD6BD95CE}" type="datetimeFigureOut">
              <a:rPr lang="en-US" smtClean="0"/>
              <a:t>3/7/20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54900-C55B-F944-AD57-7802B9601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4B167-26DC-F244-A0E6-6D4046A76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F1D0F-EC5D-F443-86DE-A493966A5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7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7B308-5714-9648-B671-4EAB07359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D984F-5A84-AF46-BB92-8BEAAD8D0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A2BBD-2D79-D94E-A172-A225B011B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7267A-566C-E046-99B0-587FD6BD95CE}" type="datetimeFigureOut">
              <a:rPr lang="en-US" smtClean="0"/>
              <a:t>3/7/20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7D489-609D-D748-A9BF-7E0CEB0A3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30D32-9F75-1644-93A1-06688909F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F1D0F-EC5D-F443-86DE-A493966A5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079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F501C-6AF7-F24F-8395-B05823975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9C5C00-DA88-204E-A5D7-663A140F0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B79CC-E55F-3C42-A699-73D66CDB0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7267A-566C-E046-99B0-587FD6BD95CE}" type="datetimeFigureOut">
              <a:rPr lang="en-US" smtClean="0"/>
              <a:t>3/7/20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39D13-9D62-6845-BC25-59B97BCF1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84C82-F8C7-AE48-9645-CF927EB35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F1D0F-EC5D-F443-86DE-A493966A5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974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C6DBA-F4DF-BA4E-943A-619AC99B0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67865-23AB-944B-88E7-F5A80F5F9B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511253-3919-BB4B-AE21-B7B3EB763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D92C2-3608-0845-BD4D-C6C655500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7267A-566C-E046-99B0-587FD6BD95CE}" type="datetimeFigureOut">
              <a:rPr lang="en-US" smtClean="0"/>
              <a:t>3/7/20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3350DA-555D-7B43-88F4-8055F6230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73DE6D-4D92-5049-A128-9986F0F43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F1D0F-EC5D-F443-86DE-A493966A5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41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7E1F1-55A0-6B4B-B3FF-85CC7E6C0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1B940-2597-9347-AFF6-8B9FAA6C47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363A40-40BB-2E48-BB43-07DFB782B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165C03-F22C-3840-A694-B02F6755AE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3F1335-E076-1442-960B-1DA8E053F7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D2530F-EEFF-5448-884E-D5B9F3F9E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7267A-566C-E046-99B0-587FD6BD95CE}" type="datetimeFigureOut">
              <a:rPr lang="en-US" smtClean="0"/>
              <a:t>3/7/20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A9FFEA-1302-5D48-BD1F-6158344BF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62CCB2-6262-5A4F-9C5F-CDCA5D829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F1D0F-EC5D-F443-86DE-A493966A5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635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2C38B-7640-F84D-8985-4049F8FF1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8B0CFB-0CA4-A74C-ADB0-D2A11E181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7267A-566C-E046-99B0-587FD6BD95CE}" type="datetimeFigureOut">
              <a:rPr lang="en-US" smtClean="0"/>
              <a:t>3/7/20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2743DD-C3F2-DD4C-8FCB-0CE616456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4AB12B-6849-9C4D-8B19-6ACD25C18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F1D0F-EC5D-F443-86DE-A493966A5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629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8A894D-C304-364D-8D43-9DB542E36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7267A-566C-E046-99B0-587FD6BD95CE}" type="datetimeFigureOut">
              <a:rPr lang="en-US" smtClean="0"/>
              <a:t>3/7/20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951F08-2A1E-984B-BB80-33C6C680B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BF8CA3-1FF4-3744-969E-3CCD8057A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F1D0F-EC5D-F443-86DE-A493966A5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032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A8A82-242E-3E45-8FC8-3B0C391C5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C4F24-448C-F24C-ACD8-D8B4CD49A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C0BC6E-EF5F-594F-897C-B8533E6682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A5F0A8-EAE2-7C4E-9A28-5883C6E35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7267A-566C-E046-99B0-587FD6BD95CE}" type="datetimeFigureOut">
              <a:rPr lang="en-US" smtClean="0"/>
              <a:t>3/7/20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0A1C99-8BCD-F744-A4A8-E7D135ADF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F5CF3D-6147-4446-9178-EA7A0E820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F1D0F-EC5D-F443-86DE-A493966A5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10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04442-0C85-D347-9C06-529B28F82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C968FB-83AB-DA47-8896-EBF96F7A72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33291A-6E8D-0544-971E-A75383105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595251-5A42-0F4E-9094-5693E8923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7267A-566C-E046-99B0-587FD6BD95CE}" type="datetimeFigureOut">
              <a:rPr lang="en-US" smtClean="0"/>
              <a:t>3/7/20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2EE4F1-D287-C34B-AA8E-5927AA16C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4DF106-BC04-E340-B0E2-52A710EA9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F1D0F-EC5D-F443-86DE-A493966A5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301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A45272-47F2-AD46-AB19-8C57016BE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D85BB-6F83-894A-8067-2296BA52A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A2D7C-324D-8148-AE41-B069893D3B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7267A-566C-E046-99B0-587FD6BD95CE}" type="datetimeFigureOut">
              <a:rPr lang="en-US" smtClean="0"/>
              <a:t>3/7/20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74CCA-43FF-1044-A898-FEF7DAA527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128F5-E626-3748-992A-3ACA548169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1F1D0F-EC5D-F443-86DE-A493966A5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944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79CFF-3A39-F54E-9E6D-6EED00F6D1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Drought Legacies and Implications for Soil Microbiome Resilience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C09E51-50EE-E845-A286-0C16A159EA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Bin Wang</a:t>
            </a:r>
          </a:p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Ecology and Evolutionary Biology</a:t>
            </a:r>
          </a:p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University of California Irvine</a:t>
            </a:r>
          </a:p>
        </p:txBody>
      </p:sp>
    </p:spTree>
    <p:extLst>
      <p:ext uri="{BB962C8B-B14F-4D97-AF65-F5344CB8AC3E}">
        <p14:creationId xmlns:p14="http://schemas.microsoft.com/office/powerpoint/2010/main" val="2757178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43183-E4D8-7B48-B32D-8C91ED22D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0A0B4B4-CBF7-9F42-BA1B-798A7FC08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2560" y="1690688"/>
            <a:ext cx="9326880" cy="4663440"/>
          </a:xfrm>
        </p:spPr>
      </p:pic>
    </p:spTree>
    <p:extLst>
      <p:ext uri="{BB962C8B-B14F-4D97-AF65-F5344CB8AC3E}">
        <p14:creationId xmlns:p14="http://schemas.microsoft.com/office/powerpoint/2010/main" val="573910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8A54554-6A18-6E48-A866-E276B0B8FC61}"/>
              </a:ext>
            </a:extLst>
          </p:cNvPr>
          <p:cNvGrpSpPr/>
          <p:nvPr/>
        </p:nvGrpSpPr>
        <p:grpSpPr>
          <a:xfrm>
            <a:off x="2000250" y="355981"/>
            <a:ext cx="8001000" cy="6502019"/>
            <a:chOff x="2000250" y="355981"/>
            <a:chExt cx="8001000" cy="650201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891B43C-49EA-8545-8842-E0E0C8D9A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90750" y="355981"/>
              <a:ext cx="7810500" cy="39624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9C8AC06-F9DD-6244-8584-1A36A0172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0250" y="4165600"/>
              <a:ext cx="8001000" cy="2692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8169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215CE06-4CD3-E440-9BA3-246753B6ECA8}"/>
              </a:ext>
            </a:extLst>
          </p:cNvPr>
          <p:cNvGrpSpPr/>
          <p:nvPr/>
        </p:nvGrpSpPr>
        <p:grpSpPr>
          <a:xfrm>
            <a:off x="1788414" y="377952"/>
            <a:ext cx="7886700" cy="6480048"/>
            <a:chOff x="1788414" y="377952"/>
            <a:chExt cx="7886700" cy="64800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52FD20F-37D7-9744-BEF2-3544D706B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8414" y="4165600"/>
              <a:ext cx="7886700" cy="26924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5A862D9-9D1D-124A-87BD-276A88018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4614" y="377952"/>
              <a:ext cx="7810500" cy="3962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2445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18</Words>
  <Application>Microsoft Macintosh PowerPoint</Application>
  <PresentationFormat>Widescreen</PresentationFormat>
  <Paragraphs>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Futura Medium</vt:lpstr>
      <vt:lpstr>Office Theme</vt:lpstr>
      <vt:lpstr>Drought Legacies and Implications for Soil Microbiome Resilience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Drought Legacies and Implications for Soil Microbiome Resilience</dc:title>
  <dc:creator>Bin Wang</dc:creator>
  <cp:lastModifiedBy>Bin Wang</cp:lastModifiedBy>
  <cp:revision>7</cp:revision>
  <dcterms:created xsi:type="dcterms:W3CDTF">2020-03-02T03:43:44Z</dcterms:created>
  <dcterms:modified xsi:type="dcterms:W3CDTF">2020-03-07T19:09:46Z</dcterms:modified>
</cp:coreProperties>
</file>